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koeln.pages.dev/wintergarten-aus-holz-sommerlicher-waermeschutz/" TargetMode="External"/><Relationship Id="rId3" Type="http://schemas.openxmlformats.org/officeDocument/2006/relationships/hyperlink" Target="https://holzwerkkoeln.pages.dev/dateien/minimax-64957199091bc7c7477ad42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Sommerlicher Wärmeschutz im Wintergarten aus Holz: Verschattung, Lüftung und Glaswahl · Erklärende Präsentation</a:t>
            </a:r>
          </a:p>
        </p:txBody>
      </p:sp>
      <p:sp>
        <p:nvSpPr>
          <p:cNvPr id="3" name="Content Placeholder 2"/>
          <p:cNvSpPr>
            <a:spLocks noGrp="1"/>
          </p:cNvSpPr>
          <p:nvPr>
            <p:ph idx="1"/>
          </p:nvPr>
        </p:nvSpPr>
        <p:spPr/>
        <p:txBody>
          <a:bodyPr/>
          <a:lstStyle/>
          <a:p>
            <a:r>
              <a:t>Überblick: Ein Holz-Wintergarten kann im Sommer angenehm bleiben, wenn Verschattung, Verglasung, Lüftung und Speichermasse von Beginn an zusammengedacht werden. Entscheidend ist nicht die einzelne Maßnahme, sondern ihr Zusammenspiel: Eine außenliegende Beschattung begrenzt die Sonneneinstrahlung, das Glas bestimmt, wie viel Energie durchgelassen wird, und die Lüftung führt Wärme ab. Dieser Leitfaden strukturiert die wichtigsten Planungsschritte und Fragen, die vor der Ausführung geklärt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Speichermasse und Anschlüsse prüfen</a:t>
            </a:r>
          </a:p>
        </p:txBody>
      </p:sp>
      <p:sp>
        <p:nvSpPr>
          <p:cNvPr id="3" name="Content Placeholder 2"/>
          <p:cNvSpPr>
            <a:spLocks noGrp="1"/>
          </p:cNvSpPr>
          <p:nvPr>
            <p:ph idx="1"/>
          </p:nvPr>
        </p:nvSpPr>
        <p:spPr/>
        <p:txBody>
          <a:bodyPr/>
          <a:lstStyle/>
          <a:p>
            <a:pPr>
              <a:defRPr sz="1800"/>
            </a:pPr>
            <a:r>
              <a:t>Eine wirksame Lüftung trennt warme Tagluft und kühle Nachtluft. Tagsüber ist eine kontrollierte Querlüftung wichtig: Öffnungen auf gegenüberliegenden Seiten und Abluftmöglichkeiten im First oder oberen Dachbereich unterstützen den Abfluss warmer Luft. Nachts nutzt der Wintergarten die kühlere Außenluft, um gespeicherte Wärme aus Bauteilen abzuführen; Insektenschutz und ausreichend große Öffnungsflächen gehören dazu. Zusätzlich kann Speichermasse Temperaturspitzen abmildern. Massivholzflächen, Lehmputze, massive Innenwände sowie ein massiver Bodenunterbau können dafür berücksichtigt werden. Schließlich sind Dichtheit und konstruktiver Holzschu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Speichermasse und Anschlüsse prüfen</a:t>
            </a:r>
          </a:p>
        </p:txBody>
      </p:sp>
      <p:sp>
        <p:nvSpPr>
          <p:cNvPr id="3" name="Content Placeholder 2"/>
          <p:cNvSpPr>
            <a:spLocks noGrp="1"/>
          </p:cNvSpPr>
          <p:nvPr>
            <p:ph idx="1"/>
          </p:nvPr>
        </p:nvSpPr>
        <p:spPr/>
        <p:txBody>
          <a:bodyPr/>
          <a:lstStyle/>
          <a:p>
            <a:pPr>
              <a:defRPr sz="1800"/>
            </a:pPr>
            <a:r>
              <a:t>tz an Wand- und Dachanschlüssen zu kontrollieren. Ein Sommerkonzept sollte daher auch klären, ob Anschlüsse wärmebrückefrei bleiben, Feuchtigkeit nicht in die Holzkonstruktion gelangt und die gewählte Technik später Wartung ermöglicht.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Sommerlicher Wärmeschutz im Wintergarten aus Holz: Verschattung, Lüftung und Glaswahl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